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516624"/>
            <a:ext cx="7315200" cy="25950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166530"/>
            <a:ext cx="7315200" cy="1144632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017572"/>
            <a:ext cx="7315200" cy="1293592"/>
          </a:xfrm>
        </p:spPr>
        <p:txBody>
          <a:bodyPr anchor="t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3865097"/>
            <a:ext cx="7315200" cy="10984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2743200"/>
            <a:ext cx="3566160" cy="359359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81728" y="2743200"/>
            <a:ext cx="3566160" cy="35956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6348" y="2743200"/>
            <a:ext cx="336499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5144" y="2743200"/>
            <a:ext cx="3362062" cy="621792"/>
          </a:xfrm>
        </p:spPr>
        <p:txBody>
          <a:bodyPr anchor="b">
            <a:noAutofit/>
          </a:bodyPr>
          <a:lstStyle>
            <a:lvl1pPr marL="0" indent="0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914400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81727" y="3383280"/>
            <a:ext cx="3566160" cy="2953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5362"/>
            <a:ext cx="2950936" cy="2173015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1752" y="1826709"/>
            <a:ext cx="4207848" cy="4476614"/>
          </a:xfrm>
        </p:spPr>
        <p:txBody>
          <a:bodyPr anchor="ctr"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61095"/>
            <a:ext cx="2950936" cy="22453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828800"/>
            <a:ext cx="2953512" cy="2176272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191000" y="2286000"/>
            <a:ext cx="4038600" cy="3352800"/>
          </a:xfrm>
          <a:solidFill>
            <a:schemeClr val="accent2"/>
          </a:solidFill>
          <a:ln w="12700">
            <a:noFill/>
          </a:ln>
          <a:effectLst>
            <a:reflection blurRad="12700" stA="30000" endPos="30000" dist="31750" dir="5400000" sy="-100000" algn="bl" rotWithShape="0"/>
          </a:effectLst>
          <a:scene3d>
            <a:camera prst="perspectiveRight" fov="2700000">
              <a:rot lat="240000" lon="900000" rev="0"/>
            </a:camera>
            <a:lightRig rig="threePt" dir="t">
              <a:rot lat="0" lon="0" rev="2700000"/>
            </a:lightRig>
          </a:scene3d>
          <a:sp3d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059936"/>
            <a:ext cx="2953512" cy="224942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48400" y="1826709"/>
            <a:ext cx="1492499" cy="448445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4524" y="1826709"/>
            <a:ext cx="5241476" cy="448445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435268" y="573807"/>
            <a:ext cx="86236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8569419" y="573807"/>
            <a:ext cx="576072" cy="57231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1544715"/>
            <a:ext cx="7315200" cy="11540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769833"/>
            <a:ext cx="7315200" cy="3539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07690" y="548797"/>
            <a:ext cx="1189132" cy="2979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alpha val="50000"/>
                  </a:schemeClr>
                </a:solidFill>
              </a:defRPr>
            </a:lvl1pPr>
          </a:lstStyle>
          <a:p>
            <a:fld id="{D6ADE001-9538-404F-BF6B-A79E5DB80C88}" type="datetimeFigureOut">
              <a:rPr lang="en-IN" smtClean="0"/>
              <a:t>22-05-2018</a:t>
            </a:fld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14415" y="548797"/>
            <a:ext cx="941203" cy="3017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C522C2-15BE-4D21-BAD5-3C1BC44230C5}" type="slidenum">
              <a:rPr lang="en-IN" smtClean="0"/>
              <a:t>‹#›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08688" y="855956"/>
            <a:ext cx="2246489" cy="301227"/>
          </a:xfrm>
          <a:prstGeom prst="rect">
            <a:avLst/>
          </a:prstGeom>
        </p:spPr>
        <p:txBody>
          <a:bodyPr vert="horz" lIns="91440" tIns="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IN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spcBef>
          <a:spcPct val="20000"/>
        </a:spcBef>
        <a:buClr>
          <a:schemeClr val="tx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-315416"/>
            <a:ext cx="9143085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16633"/>
            <a:ext cx="1259370" cy="204902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7" y="116632"/>
            <a:ext cx="1269248" cy="21271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633" y="109194"/>
            <a:ext cx="1263943" cy="20564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4608986"/>
            <a:ext cx="1403386" cy="181878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451953"/>
            <a:ext cx="1260785" cy="213285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011" y="4474401"/>
            <a:ext cx="1337252" cy="2249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38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erspective">
  <a:themeElements>
    <a:clrScheme name="Perspective">
      <a:dk1>
        <a:sysClr val="windowText" lastClr="000000"/>
      </a:dk1>
      <a:lt1>
        <a:sysClr val="window" lastClr="FFFFFF"/>
      </a:lt1>
      <a:dk2>
        <a:srgbClr val="283138"/>
      </a:dk2>
      <a:lt2>
        <a:srgbClr val="FF8600"/>
      </a:lt2>
      <a:accent1>
        <a:srgbClr val="838D9B"/>
      </a:accent1>
      <a:accent2>
        <a:srgbClr val="D2610C"/>
      </a:accent2>
      <a:accent3>
        <a:srgbClr val="80716A"/>
      </a:accent3>
      <a:accent4>
        <a:srgbClr val="94147C"/>
      </a:accent4>
      <a:accent5>
        <a:srgbClr val="5D5AD2"/>
      </a:accent5>
      <a:accent6>
        <a:srgbClr val="6F6C7D"/>
      </a:accent6>
      <a:hlink>
        <a:srgbClr val="6187E3"/>
      </a:hlink>
      <a:folHlink>
        <a:srgbClr val="7B8EB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erspec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60000"/>
                <a:lumMod val="105000"/>
              </a:schemeClr>
            </a:gs>
            <a:gs pos="41000">
              <a:schemeClr val="phClr">
                <a:tint val="57000"/>
                <a:satMod val="180000"/>
                <a:lumMod val="99000"/>
              </a:schemeClr>
            </a:gs>
            <a:gs pos="100000">
              <a:schemeClr val="phClr">
                <a:tint val="80000"/>
                <a:satMod val="20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atMod val="130000"/>
                <a:lumMod val="114000"/>
              </a:schemeClr>
            </a:gs>
            <a:gs pos="60000">
              <a:schemeClr val="phClr">
                <a:tint val="100000"/>
                <a:satMod val="106000"/>
                <a:lumMod val="110000"/>
              </a:schemeClr>
            </a:gs>
            <a:gs pos="100000">
              <a:schemeClr val="phClr"/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47625" dist="38100" dir="5400000" sy="98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woPt" dir="br">
              <a:rot lat="0" lon="0" rev="8700000"/>
            </a:lightRig>
          </a:scene3d>
          <a:sp3d prstMaterial="matte">
            <a:bevelT w="25400" h="53975"/>
          </a:sp3d>
        </a:effectStyle>
        <a:effectStyle>
          <a:effectLst>
            <a:reflection blurRad="12700" stA="24000" endPos="28000" dist="50800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69850" h="317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00000"/>
                <a:lumMod val="100000"/>
              </a:schemeClr>
            </a:gs>
            <a:gs pos="65000">
              <a:schemeClr val="phClr">
                <a:tint val="100000"/>
                <a:shade val="95000"/>
                <a:satMod val="100000"/>
                <a:lumMod val="100000"/>
              </a:schemeClr>
            </a:gs>
            <a:gs pos="100000">
              <a:schemeClr val="phClr">
                <a:tint val="88000"/>
                <a:shade val="100000"/>
                <a:satMod val="400000"/>
                <a:lumMod val="1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  <a:satMod val="90000"/>
              </a:schemeClr>
              <a:schemeClr val="phClr">
                <a:shade val="92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Perspective</Template>
  <TotalTime>5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Perspective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luxury-gourmet</dc:creator>
  <cp:lastModifiedBy>luxury-gourmet</cp:lastModifiedBy>
  <cp:revision>1</cp:revision>
  <dcterms:created xsi:type="dcterms:W3CDTF">2018-05-22T04:18:48Z</dcterms:created>
  <dcterms:modified xsi:type="dcterms:W3CDTF">2018-05-22T04:24:22Z</dcterms:modified>
</cp:coreProperties>
</file>